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satom" panose="020B0503040504020204" pitchFamily="34" charset="-52"/>
      <p:regular r:id="rId19"/>
      <p:bold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63301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в области защиты </a:t>
            </a:r>
            <a:r>
              <a:rPr lang="ru-RU" sz="1100" b="1" dirty="0" err="1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гостайны</a:t>
            </a:r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1100" b="1" dirty="0" err="1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физзащиты</a:t>
            </a:r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, защиты активов, специальных проектов, информационная </a:t>
            </a:r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качестве достижения описывается реализованный проект / реализованный комплекс мероприятий / инициатива. При этом необходимо описать количественные и качественные результаты достижения или результаты деятельности, выходящие за рамки текущего функционала работника.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12464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владения профессиональными навыками.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Индивидуальные трудовые результаты. Наличие новых разработок, внедренных в подразделениях Блока безопасности организации, а также примененных при реализации спецпроектов.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активности (участие в отраслевых, межотраслевых общероссийских и международных научных конференциях, выставках, семинарах, публикация статей, написание и представление докладов на семинарах, школах, конференциях и т.д., подготовка и защита диссертаций).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01524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436880"/>
            <a:ext cx="4006907" cy="43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может работник организаций Госкорпорации «Росатом», который соответствует общим требованиям приказа.
Лауреата (1 место) и номинантов (2 и 3 место) определяют по трем критериям.</a:t>
            </a:r>
            <a:endParaRPr lang="ru-RU" sz="75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ВЛАДЕНИЯ ПРОФЕССИОНАЛЬНЫМИ НАВЫКАМИ.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6170"/>
            <a:ext cx="2553391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ИНДИВИДУАЛЬНЫЕ ТРУДОВЫЕ РЕЗУЛЬТАТЫ. НАЛИЧИЕ НОВЫХ РАЗРАБОТОК, ВНЕДРЕННЫХ В ПОДРАЗДЕЛЕНИЯХ БЛОКА БЕЗОПАСНОСТИ ОРГАНИЗАЦИИ, А ТАКЖЕ ПРИМЕНЕННЫХ ПРИ РЕАЛИЗАЦИИ СПЕЦПРОЕКТОВ.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6170"/>
            <a:ext cx="2553391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ПРОЯВЛЕНИЕ ТВОРЧЕСКОЙ </a:t>
            </a: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АКТИВНОСТИ (УЧАСТИЕ В ОТРАСЛЕВЫХ, МЕЖОТРАСЛЕВЫХ ОБЩЕРОССИЙСКИХ И МЕЖДУНАРОДНЫХ НАУЧНЫХ КОНФЕРЕНЦИЯХ, ВЫСТАВКАХ, СЕМИНАРАХ, ПУБЛИКАЦИЯ СТАТЕЙ, НАПИСАНИЕ И ПРЕДСТАВЛЕНИЕ ДОКЛАДОВ НА СЕМИНАРАХ, ШКОЛАХ, КОНФЕРЕНЦИЯХ И Т.Д., ПОДГОТОВКА И ЗАЩИТА ДИССЕРТАЦИЙ).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66456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9FD2CC7-2562-424A-8D4E-68AC91DCC639}"/>
              </a:ext>
            </a:extLst>
          </p:cNvPr>
          <p:cNvSpPr txBox="1"/>
          <p:nvPr/>
        </p:nvSpPr>
        <p:spPr>
          <a:xfrm>
            <a:off x="5995035" y="3665672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/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574131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574131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в области защиты </a:t>
            </a:r>
            <a:r>
              <a:rPr lang="ru-RU" sz="1100" b="1" dirty="0" err="1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гостайны</a:t>
            </a:r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1100" b="1" dirty="0" err="1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физзащиты</a:t>
            </a:r>
            <a:r>
              <a:rPr lang="ru-RU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, защиты активов, специальных проектов, информационная безопасность</a:t>
            </a:r>
          </a:p>
        </p:txBody>
      </p:sp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30864"/>
              </p:ext>
            </p:extLst>
          </p:nvPr>
        </p:nvGraphicFramePr>
        <p:xfrm>
          <a:off x="450706" y="485899"/>
          <a:ext cx="7807427" cy="3426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Уровень владения профессиональными навыками.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Уровень владения профессиональными навыками.
Работник полностью владеет профессиональными навыками, уровень оценки профессиональных навыков по итогам предыдущего года не ниже «С».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Индивидуальные трудовые результаты. Наличие новых разработок, внедренных в подразделениях Блока безопасности организации, а также примененных при реализации спецпроектов.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 предложил новые методы (инструменты) реализации специальных полномочий и функций на следующих направлениях:
1.Защита государственной тайны;
2.Противодействие иностранным техническим разведкам и техническая защита информации (ПД ИТР и ТЗИ);    
3.Физическая защита и антитеррористическая защищенность;
4.Профилактика коррупционных и иных правонарушений, защита активов;
5.Информационная безопасность;
6.Финансовый контроль при обеспечении безопасности;
7.Повышение эффективности и развитие деятельности организаций Блока «Безопасность».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Проявление творческой </a:t>
                      </a:r>
                      <a:r>
                        <a:rPr lang="en-US" altLang="ru-RU" sz="800" kern="12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активности</a:t>
                      </a: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(участие в отраслевых, межотраслевых общероссийских и международных научных конференциях, выставках, семинарах, публикация статей, написание и представление докладов на семинарах, школах, конференциях и т.д., подготовка и защита диссертаций).</a:t>
                      </a:r>
                      <a:endParaRPr lang="ru-RU" alt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Работник получил признание и высокую оценку по результатам творческой активности.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53741</TotalTime>
  <Words>2180</Words>
  <Application>Microsoft Office PowerPoint</Application>
  <PresentationFormat>Произвольный</PresentationFormat>
  <Paragraphs>191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Rosatom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3419</cp:revision>
  <cp:lastPrinted>2025-02-03T14:56:44Z</cp:lastPrinted>
  <dcterms:created xsi:type="dcterms:W3CDTF">2019-09-24T12:37:05Z</dcterms:created>
  <dcterms:modified xsi:type="dcterms:W3CDTF">2026-02-11T10:17:38Z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